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DA5F9-B465-49E2-B06A-FCC9E72507DD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8BDAB-FF93-4A0A-ABF5-C78EB6838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8BDAB-FF93-4A0A-ABF5-C78EB68387B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8BDAB-FF93-4A0A-ABF5-C78EB68387B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____Microsoft_Office_Word_97_-_2003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____Microsoft_Office_Word_97_-_20035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_________Microsoft_Office_Word_97_-_20036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14348" y="500042"/>
            <a:ext cx="7972452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7038" y="427038"/>
          <a:ext cx="8158162" cy="5949950"/>
        </p:xfrm>
        <a:graphic>
          <a:graphicData uri="http://schemas.openxmlformats.org/presentationml/2006/ole">
            <p:oleObj spid="_x0000_s1027" name="Document" r:id="rId3" imgW="9215680" imgH="6724638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071539" y="1000107"/>
          <a:ext cx="6999740" cy="4857505"/>
        </p:xfrm>
        <a:graphic>
          <a:graphicData uri="http://schemas.openxmlformats.org/presentationml/2006/ole">
            <p:oleObj spid="_x0000_s14338" name="Document" r:id="rId3" imgW="9717111" imgH="6742981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000100" y="928669"/>
          <a:ext cx="7408340" cy="5008743"/>
        </p:xfrm>
        <a:graphic>
          <a:graphicData uri="http://schemas.openxmlformats.org/presentationml/2006/ole">
            <p:oleObj spid="_x0000_s15362" name="Document" r:id="rId4" imgW="10614182" imgH="7162299" progId="Word.Document.8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357422" y="1462137"/>
          <a:ext cx="6656403" cy="5176788"/>
        </p:xfrm>
        <a:graphic>
          <a:graphicData uri="http://schemas.openxmlformats.org/presentationml/2006/ole">
            <p:oleObj spid="_x0000_s16386" name="Document" r:id="rId3" imgW="8500324" imgH="6593908" progId="Word.Document.8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214414" y="785794"/>
          <a:ext cx="6715172" cy="4786346"/>
        </p:xfrm>
        <a:graphic>
          <a:graphicData uri="http://schemas.openxmlformats.org/presentationml/2006/ole">
            <p:oleObj spid="_x0000_s16387" name="Document" r:id="rId4" imgW="7771726" imgH="66311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662373" y="789765"/>
          <a:ext cx="7475033" cy="4853813"/>
        </p:xfrm>
        <a:graphic>
          <a:graphicData uri="http://schemas.openxmlformats.org/presentationml/2006/ole">
            <p:oleObj spid="_x0000_s19458" name="Document" r:id="rId4" imgW="9244457" imgH="6742981" progId="Word.Documen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</TotalTime>
  <Words>2</Words>
  <PresentationFormat>Экран (4:3)</PresentationFormat>
  <Paragraphs>3</Paragraphs>
  <Slides>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Аспект</vt:lpstr>
      <vt:lpstr>Документ Microsoft Office Word 97 - 2003</vt:lpstr>
      <vt:lpstr>Document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Pc</cp:lastModifiedBy>
  <cp:revision>9</cp:revision>
  <dcterms:created xsi:type="dcterms:W3CDTF">2017-02-28T08:42:37Z</dcterms:created>
  <dcterms:modified xsi:type="dcterms:W3CDTF">2018-02-22T07:17:52Z</dcterms:modified>
</cp:coreProperties>
</file>