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&#1076;&#1086;&#1082;&#1091;&#1084;&#1077;&#1085;&#1090;&#1099;%20&#1092;&#1080;&#1085;&#1072;&#1085;&#1089;&#1080;&#1089;&#1090;\&#1073;&#1102;&#1076;&#1078;&#1077;&#1090;%202019\&#1088;&#1077;&#1096;&#1077;&#1085;&#1080;&#107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23D3-7E85-4E91-BED6-52B01081BE05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D2822-CD00-4F05-9E4B-0D7584DDE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2822-CD00-4F05-9E4B-0D7584DDEF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64350" cy="5011737"/>
        </p:xfrm>
        <a:graphic>
          <a:graphicData uri="http://schemas.openxmlformats.org/presentationml/2006/ole">
            <p:oleObj spid="_x0000_s1026" name="Document" r:id="rId3" imgW="9168199" imgH="6699461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7991475" cy="5876925"/>
        </p:xfrm>
        <a:graphic>
          <a:graphicData uri="http://schemas.openxmlformats.org/presentationml/2006/ole">
            <p:oleObj spid="_x0000_s27650" name="Document" r:id="rId3" imgW="9158846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170862" cy="5746750"/>
        </p:xfrm>
        <a:graphic>
          <a:graphicData uri="http://schemas.openxmlformats.org/presentationml/2006/ole">
            <p:oleObj spid="_x0000_s28674" name="Document" r:id="rId3" imgW="977748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6900862" cy="4784725"/>
        </p:xfrm>
        <a:graphic>
          <a:graphicData uri="http://schemas.openxmlformats.org/presentationml/2006/ole">
            <p:oleObj spid="_x0000_s2050" name="Document" r:id="rId4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02475" cy="5178425"/>
        </p:xfrm>
        <a:graphic>
          <a:graphicData uri="http://schemas.openxmlformats.org/presentationml/2006/ole">
            <p:oleObj spid="_x0000_s3074" name="Document" r:id="rId3" imgW="9187263" imgH="6705576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23237" cy="5972175"/>
        </p:xfrm>
        <a:graphic>
          <a:graphicData uri="http://schemas.openxmlformats.org/presentationml/2006/ole">
            <p:oleObj spid="_x0000_s4098" name="Document" r:id="rId3" imgW="91779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15287" cy="5830888"/>
        </p:xfrm>
        <a:graphic>
          <a:graphicData uri="http://schemas.openxmlformats.org/presentationml/2006/ole">
            <p:oleObj spid="_x0000_s5122" name="Document" r:id="rId3" imgW="9187263" imgH="6686513" progId="Word.Document.8">
              <p:embed/>
            </p:oleObj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02475" cy="5178425"/>
        </p:xfrm>
        <a:graphic>
          <a:graphicData uri="http://schemas.openxmlformats.org/presentationml/2006/ole">
            <p:oleObj spid="_x0000_s20484" name="Document" r:id="rId3" imgW="9187263" imgH="6705576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7991475" cy="5876925"/>
        </p:xfrm>
        <a:graphic>
          <a:graphicData uri="http://schemas.openxmlformats.org/presentationml/2006/ole">
            <p:oleObj spid="_x0000_s22530" name="Document" r:id="rId3" imgW="9158846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277225" cy="5830888"/>
        </p:xfrm>
        <a:graphic>
          <a:graphicData uri="http://schemas.openxmlformats.org/presentationml/2006/ole">
            <p:oleObj spid="_x0000_s23554" name="Document" r:id="rId3" imgW="979197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089775" cy="5178425"/>
        </p:xfrm>
        <a:graphic>
          <a:graphicData uri="http://schemas.openxmlformats.org/presentationml/2006/ole">
            <p:oleObj spid="_x0000_s26626" name="Document" r:id="rId3" imgW="9177911" imgH="669946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1</Words>
  <PresentationFormat>Экран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33</cp:revision>
  <dcterms:created xsi:type="dcterms:W3CDTF">2017-03-01T05:06:29Z</dcterms:created>
  <dcterms:modified xsi:type="dcterms:W3CDTF">2020-12-07T07:28:44Z</dcterms:modified>
</cp:coreProperties>
</file>