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38213" y="1068388"/>
          <a:ext cx="6888162" cy="5024437"/>
        </p:xfrm>
        <a:graphic>
          <a:graphicData uri="http://schemas.openxmlformats.org/presentationml/2006/ole">
            <p:oleObj spid="_x0000_s1026" name="Document" r:id="rId3" imgW="9196975" imgH="6718524" progId="Word.Document.8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10537" cy="5972175"/>
        </p:xfrm>
        <a:graphic>
          <a:graphicData uri="http://schemas.openxmlformats.org/presentationml/2006/ole">
            <p:oleObj spid="_x0000_s27650" name="Document" r:id="rId3" imgW="9168199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68300"/>
          <a:ext cx="8383587" cy="5878513"/>
        </p:xfrm>
        <a:graphic>
          <a:graphicData uri="http://schemas.openxmlformats.org/presentationml/2006/ole">
            <p:oleObj spid="_x0000_s28674" name="Document" r:id="rId3" imgW="9791974" imgH="6888003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25513" y="712788"/>
          <a:ext cx="7269162" cy="5046662"/>
        </p:xfrm>
        <a:graphic>
          <a:graphicData uri="http://schemas.openxmlformats.org/presentationml/2006/ole">
            <p:oleObj spid="_x0000_s2050" name="Document" r:id="rId3" imgW="9717111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8388" y="427038"/>
          <a:ext cx="7126287" cy="5202237"/>
        </p:xfrm>
        <a:graphic>
          <a:graphicData uri="http://schemas.openxmlformats.org/presentationml/2006/ole">
            <p:oleObj spid="_x0000_s3074" name="Document" r:id="rId3" imgW="9206328" imgH="6718524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45462" cy="5972175"/>
        </p:xfrm>
        <a:graphic>
          <a:graphicData uri="http://schemas.openxmlformats.org/presentationml/2006/ole">
            <p:oleObj spid="_x0000_s4098" name="Document" r:id="rId3" imgW="9196975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55600"/>
          <a:ext cx="8062912" cy="5867400"/>
        </p:xfrm>
        <a:graphic>
          <a:graphicData uri="http://schemas.openxmlformats.org/presentationml/2006/ole">
            <p:oleObj spid="_x0000_s5122" name="Document" r:id="rId3" imgW="9225392" imgH="6712050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8388" y="427038"/>
          <a:ext cx="7126287" cy="5202237"/>
        </p:xfrm>
        <a:graphic>
          <a:graphicData uri="http://schemas.openxmlformats.org/presentationml/2006/ole">
            <p:oleObj spid="_x0000_s20484" name="Document" r:id="rId3" imgW="9206328" imgH="6718524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34350" cy="5972175"/>
        </p:xfrm>
        <a:graphic>
          <a:graphicData uri="http://schemas.openxmlformats.org/presentationml/2006/ole">
            <p:oleObj spid="_x0000_s22530" name="Document" r:id="rId3" imgW="9187263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68300"/>
          <a:ext cx="8383587" cy="5878513"/>
        </p:xfrm>
        <a:graphic>
          <a:graphicData uri="http://schemas.openxmlformats.org/presentationml/2006/ole">
            <p:oleObj spid="_x0000_s23554" name="Document" r:id="rId3" imgW="9777484" imgH="6888003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8388" y="427038"/>
          <a:ext cx="7113587" cy="5189537"/>
        </p:xfrm>
        <a:graphic>
          <a:graphicData uri="http://schemas.openxmlformats.org/presentationml/2006/ole">
            <p:oleObj spid="_x0000_s26626" name="Document" r:id="rId3" imgW="9196975" imgH="6712050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Бумажная</vt:lpstr>
      <vt:lpstr>Документ Microsoft Office Word 97 - 2003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Pc</cp:lastModifiedBy>
  <cp:revision>9</cp:revision>
  <dcterms:created xsi:type="dcterms:W3CDTF">2017-03-01T05:06:29Z</dcterms:created>
  <dcterms:modified xsi:type="dcterms:W3CDTF">2018-02-26T13:01:39Z</dcterms:modified>
</cp:coreProperties>
</file>