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17" autoAdjust="0"/>
  </p:normalViewPr>
  <p:slideViewPr>
    <p:cSldViewPr>
      <p:cViewPr varScale="1">
        <p:scale>
          <a:sx n="86" d="100"/>
          <a:sy n="86" d="100"/>
        </p:scale>
        <p:origin x="-14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c\Desktop\&#1051;&#1080;&#1089;&#1090;%20Microsoft%20Office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howVal val="1"/>
            <c:showLeaderLines val="1"/>
          </c:dLbls>
          <c:cat>
            <c:strRef>
              <c:f>Лист1!$B$2:$B$7</c:f>
              <c:strCache>
                <c:ptCount val="6"/>
                <c:pt idx="0">
                  <c:v>Доходы от использования имущества находящегося в государственной и муниципальной собственности</c:v>
                </c:pt>
                <c:pt idx="1">
                  <c:v>Госпошлина</c:v>
                </c:pt>
                <c:pt idx="2">
                  <c:v>Штрафы</c:v>
                </c:pt>
                <c:pt idx="3">
                  <c:v>Налог на доходы физических лиц</c:v>
                </c:pt>
                <c:pt idx="4">
                  <c:v>Единый сельскохозяйственный налог</c:v>
                </c:pt>
                <c:pt idx="5">
                  <c:v>Налог на имущество физических лиц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226.4</c:v>
                </c:pt>
                <c:pt idx="1">
                  <c:v>38.9</c:v>
                </c:pt>
                <c:pt idx="2">
                  <c:v>7.3</c:v>
                </c:pt>
                <c:pt idx="3">
                  <c:v>960.7</c:v>
                </c:pt>
                <c:pt idx="4">
                  <c:v>1142.4000000000001</c:v>
                </c:pt>
                <c:pt idx="5">
                  <c:v>127.8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4431912963506177"/>
          <c:y val="8.9818033835834712E-2"/>
          <c:w val="0.34431723569595046"/>
          <c:h val="0.65207893074460932"/>
        </c:manualLayout>
      </c:layout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DA5F9-B465-49E2-B06A-FCC9E72507DD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78BDAB-FF93-4A0A-ABF5-C78EB68387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8BDAB-FF93-4A0A-ABF5-C78EB68387B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8BDAB-FF93-4A0A-ABF5-C78EB68387B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____Microsoft_Office_Word_97_-_2003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_________Microsoft_Office_Word_97_-_20033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_________Microsoft_Office_Word_97_-_20035.doc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714348" y="500042"/>
            <a:ext cx="7972452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27038" y="427038"/>
          <a:ext cx="8147050" cy="5938837"/>
        </p:xfrm>
        <a:graphic>
          <a:graphicData uri="http://schemas.openxmlformats.org/presentationml/2006/ole">
            <p:oleObj spid="_x0000_s1027" name="Document" r:id="rId3" imgW="9196975" imgH="6712050" progId="Word.Document.8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429778" y="347300"/>
          <a:ext cx="8666058" cy="6010658"/>
        </p:xfrm>
        <a:graphic>
          <a:graphicData uri="http://schemas.openxmlformats.org/presentationml/2006/ole">
            <p:oleObj spid="_x0000_s14338" name="Document" r:id="rId4" imgW="9717111" imgH="6742981" progId="Word.Document.8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357158" y="428604"/>
          <a:ext cx="8786614" cy="6215105"/>
        </p:xfrm>
        <a:graphic>
          <a:graphicData uri="http://schemas.openxmlformats.org/presentationml/2006/ole">
            <p:oleObj spid="_x0000_s15362" name="Document" r:id="rId4" imgW="10614182" imgH="7162299" progId="Word.Document.8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2357422" y="1462137"/>
          <a:ext cx="6656403" cy="5176788"/>
        </p:xfrm>
        <a:graphic>
          <a:graphicData uri="http://schemas.openxmlformats.org/presentationml/2006/ole">
            <p:oleObj spid="_x0000_s16386" name="Document" r:id="rId3" imgW="8500324" imgH="6593908" progId="Word.Document.8">
              <p:embed/>
            </p:oleObj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857224" y="209445"/>
          <a:ext cx="7786742" cy="6648555"/>
        </p:xfrm>
        <a:graphic>
          <a:graphicData uri="http://schemas.openxmlformats.org/presentationml/2006/ole">
            <p:oleObj spid="_x0000_s16387" name="Document" r:id="rId4" imgW="7765146" imgH="661608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Структура собственных доходов бюджета Манычского сельского поселения на </a:t>
            </a:r>
            <a:r>
              <a:rPr lang="ru-RU" sz="2400" dirty="0" smtClean="0">
                <a:solidFill>
                  <a:srgbClr val="C00000"/>
                </a:solidFill>
              </a:rPr>
              <a:t>2018 </a:t>
            </a:r>
            <a:r>
              <a:rPr lang="ru-RU" sz="2400" dirty="0" smtClean="0">
                <a:solidFill>
                  <a:srgbClr val="C00000"/>
                </a:solidFill>
              </a:rPr>
              <a:t>год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71472" y="1500174"/>
          <a:ext cx="8429684" cy="4856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80</TotalTime>
  <Words>12</Words>
  <PresentationFormat>Экран (4:3)</PresentationFormat>
  <Paragraphs>4</Paragraphs>
  <Slides>5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Метро</vt:lpstr>
      <vt:lpstr>Документ Microsoft Office Word 97 - 2003</vt:lpstr>
      <vt:lpstr>Document</vt:lpstr>
      <vt:lpstr>Слайд 1</vt:lpstr>
      <vt:lpstr>Слайд 2</vt:lpstr>
      <vt:lpstr>Слайд 3</vt:lpstr>
      <vt:lpstr>Слайд 4</vt:lpstr>
      <vt:lpstr>Структура собственных доходов бюджета Манычского сельского поселения на 2018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Pc</cp:lastModifiedBy>
  <cp:revision>21</cp:revision>
  <dcterms:created xsi:type="dcterms:W3CDTF">2017-02-28T08:42:37Z</dcterms:created>
  <dcterms:modified xsi:type="dcterms:W3CDTF">2019-02-21T07:41:37Z</dcterms:modified>
</cp:coreProperties>
</file>