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Лист1!$B$2:$B$7</c:f>
              <c:strCache>
                <c:ptCount val="6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Госпошлина</c:v>
                </c:pt>
                <c:pt idx="2">
                  <c:v>Штрафы</c:v>
                </c:pt>
                <c:pt idx="3">
                  <c:v>Налог на доходы физических лиц</c:v>
                </c:pt>
                <c:pt idx="4">
                  <c:v>Единый сельскохозяйственный налог</c:v>
                </c:pt>
                <c:pt idx="5">
                  <c:v>Налог на имущество физических лиц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1954</c:v>
                </c:pt>
                <c:pt idx="1">
                  <c:v>29.9</c:v>
                </c:pt>
                <c:pt idx="2">
                  <c:v>3.1</c:v>
                </c:pt>
                <c:pt idx="3">
                  <c:v>936</c:v>
                </c:pt>
                <c:pt idx="4">
                  <c:v>719.1</c:v>
                </c:pt>
                <c:pt idx="5">
                  <c:v>111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431912963506177"/>
          <c:y val="8.9818033835834712E-2"/>
          <c:w val="0.34431723569595046"/>
          <c:h val="0.65207893074460921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DA5F9-B465-49E2-B06A-FCC9E72507D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BDAB-FF93-4A0A-ABF5-C78EB6838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8BDAB-FF93-4A0A-ABF5-C78EB68387B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Microsoft_Office_Word_97_-_20035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500042"/>
            <a:ext cx="7972452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7038" y="427038"/>
          <a:ext cx="8147050" cy="5949950"/>
        </p:xfrm>
        <a:graphic>
          <a:graphicData uri="http://schemas.openxmlformats.org/presentationml/2006/ole">
            <p:oleObj spid="_x0000_s1027" name="Document" r:id="rId3" imgW="9206328" imgH="6718524" progId="Word.Document.8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068388" y="996950"/>
          <a:ext cx="6899275" cy="4786313"/>
        </p:xfrm>
        <a:graphic>
          <a:graphicData uri="http://schemas.openxmlformats.org/presentationml/2006/ole">
            <p:oleObj spid="_x0000_s14338" name="Document" r:id="rId3" imgW="9717111" imgH="6742981" progId="Word.Document.8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96950" y="925513"/>
          <a:ext cx="7410450" cy="5000625"/>
        </p:xfrm>
        <a:graphic>
          <a:graphicData uri="http://schemas.openxmlformats.org/presentationml/2006/ole">
            <p:oleObj spid="_x0000_s15362" name="Document" r:id="rId4" imgW="10614182" imgH="7162299" progId="Word.Documen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357422" y="1462137"/>
          <a:ext cx="6656403" cy="5176788"/>
        </p:xfrm>
        <a:graphic>
          <a:graphicData uri="http://schemas.openxmlformats.org/presentationml/2006/ole">
            <p:oleObj spid="_x0000_s16386" name="Document" r:id="rId3" imgW="8500324" imgH="6593908" progId="Word.Document.8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211263" y="784225"/>
          <a:ext cx="6686550" cy="5699125"/>
        </p:xfrm>
        <a:graphic>
          <a:graphicData uri="http://schemas.openxmlformats.org/presentationml/2006/ole">
            <p:oleObj spid="_x0000_s16387" name="Document" r:id="rId4" imgW="7765146" imgH="662543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Структура собственных доходов бюджета Манычского сельского поселения на 2017 год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</TotalTime>
  <Words>11</Words>
  <PresentationFormat>Экран (4:3)</PresentationFormat>
  <Paragraphs>3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Аспект</vt:lpstr>
      <vt:lpstr>Документ Microsoft Office Word 97 - 2003</vt:lpstr>
      <vt:lpstr>Document</vt:lpstr>
      <vt:lpstr>Слайд 1</vt:lpstr>
      <vt:lpstr>Слайд 2</vt:lpstr>
      <vt:lpstr>Слайд 3</vt:lpstr>
      <vt:lpstr>Слайд 4</vt:lpstr>
      <vt:lpstr>Структура собственных доходов бюджета Манычского сельского поселения на 2017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Pc</cp:lastModifiedBy>
  <cp:revision>13</cp:revision>
  <dcterms:created xsi:type="dcterms:W3CDTF">2017-02-28T08:42:37Z</dcterms:created>
  <dcterms:modified xsi:type="dcterms:W3CDTF">2019-02-21T07:13:38Z</dcterms:modified>
</cp:coreProperties>
</file>