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7" r:id="rId10"/>
    <p:sldId id="269" r:id="rId11"/>
    <p:sldId id="27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0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c\Desktop\&#1076;&#1086;&#1082;&#1091;&#1084;&#1077;&#1085;&#1090;&#1099;%20&#1092;&#1080;&#1085;&#1072;&#1085;&#1089;&#1080;&#1089;&#1090;\&#1073;&#1102;&#1076;&#1078;&#1077;&#1090;%202019\&#1088;&#1077;&#1096;&#1077;&#1085;&#1080;&#1077;\&#1051;&#1080;&#1089;&#1090;%20Microsoft%20Office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/>
      <c:pie3DChart>
        <c:varyColors val="1"/>
      </c:pie3DChart>
    </c:plotArea>
    <c:legend>
      <c:legendPos val="r"/>
      <c:layout/>
    </c:legend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10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1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2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3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4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5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6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7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8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9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938213" y="1068388"/>
          <a:ext cx="6875462" cy="5024437"/>
        </p:xfrm>
        <a:graphic>
          <a:graphicData uri="http://schemas.openxmlformats.org/presentationml/2006/ole">
            <p:oleObj spid="_x0000_s1026" name="Document" r:id="rId3" imgW="9187263" imgH="6712050" progId="Word.Document.8">
              <p:embed/>
            </p:oleObj>
          </a:graphicData>
        </a:graphic>
      </p:graphicFrame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712788" y="238125"/>
          <a:ext cx="8123237" cy="5972175"/>
        </p:xfrm>
        <a:graphic>
          <a:graphicData uri="http://schemas.openxmlformats.org/presentationml/2006/ole">
            <p:oleObj spid="_x0000_s27650" name="Document" r:id="rId3" imgW="9177911" imgH="6742981" progId="Word.Document.8">
              <p:embed/>
            </p:oleObj>
          </a:graphicData>
        </a:graphic>
      </p:graphicFrame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569913" y="368300"/>
          <a:ext cx="8288337" cy="5830888"/>
        </p:xfrm>
        <a:graphic>
          <a:graphicData uri="http://schemas.openxmlformats.org/presentationml/2006/ole">
            <p:oleObj spid="_x0000_s28674" name="Document" r:id="rId3" imgW="9777484" imgH="6887643" progId="Word.Document.8">
              <p:embed/>
            </p:oleObj>
          </a:graphicData>
        </a:graphic>
      </p:graphicFrame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925513" y="712788"/>
          <a:ext cx="7150100" cy="4964112"/>
        </p:xfrm>
        <a:graphic>
          <a:graphicData uri="http://schemas.openxmlformats.org/presentationml/2006/ole">
            <p:oleObj spid="_x0000_s2050" name="Document" r:id="rId3" imgW="9717111" imgH="6742981" progId="Word.Document.8">
              <p:embed/>
            </p:oleObj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068388" y="427038"/>
          <a:ext cx="7113587" cy="5189537"/>
        </p:xfrm>
        <a:graphic>
          <a:graphicData uri="http://schemas.openxmlformats.org/presentationml/2006/ole">
            <p:oleObj spid="_x0000_s3074" name="Document" r:id="rId3" imgW="9206328" imgH="6718524" progId="Word.Document.8">
              <p:embed/>
            </p:oleObj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712788" y="238089"/>
          <a:ext cx="8163198" cy="6334183"/>
        </p:xfrm>
        <a:graphic>
          <a:graphicData uri="http://schemas.openxmlformats.org/presentationml/2006/ole">
            <p:oleObj spid="_x0000_s4098" name="Document" r:id="rId3" imgW="9196975" imgH="6742981" progId="Word.Document.8">
              <p:embed/>
            </p:oleObj>
          </a:graphicData>
        </a:graphic>
      </p:graphicFrame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569913" y="355600"/>
          <a:ext cx="8039100" cy="5843588"/>
        </p:xfrm>
        <a:graphic>
          <a:graphicData uri="http://schemas.openxmlformats.org/presentationml/2006/ole">
            <p:oleObj spid="_x0000_s5122" name="Document" r:id="rId3" imgW="9206328" imgH="6699461" progId="Word.Document.8">
              <p:embed/>
            </p:oleObj>
          </a:graphicData>
        </a:graphic>
      </p:graphicFrame>
      <p:graphicFrame>
        <p:nvGraphicFramePr>
          <p:cNvPr id="3" name="Диаграмма 2"/>
          <p:cNvGraphicFramePr/>
          <p:nvPr/>
        </p:nvGraphicFramePr>
        <p:xfrm>
          <a:off x="2286000" y="2057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1068388" y="427038"/>
          <a:ext cx="7113587" cy="5189537"/>
        </p:xfrm>
        <a:graphic>
          <a:graphicData uri="http://schemas.openxmlformats.org/presentationml/2006/ole">
            <p:oleObj spid="_x0000_s20484" name="Document" r:id="rId3" imgW="9206328" imgH="6718524" progId="Word.Document.8">
              <p:embed/>
            </p:oleObj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712788" y="238125"/>
          <a:ext cx="8123237" cy="5972175"/>
        </p:xfrm>
        <a:graphic>
          <a:graphicData uri="http://schemas.openxmlformats.org/presentationml/2006/ole">
            <p:oleObj spid="_x0000_s22530" name="Document" r:id="rId3" imgW="9177911" imgH="6742981" progId="Word.Document.8">
              <p:embed/>
            </p:oleObj>
          </a:graphicData>
        </a:graphic>
      </p:graphicFrame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569913" y="368300"/>
          <a:ext cx="8383587" cy="5878513"/>
        </p:xfrm>
        <a:graphic>
          <a:graphicData uri="http://schemas.openxmlformats.org/presentationml/2006/ole">
            <p:oleObj spid="_x0000_s23554" name="Document" r:id="rId3" imgW="9791974" imgH="6887643" progId="Word.Document.8">
              <p:embed/>
            </p:oleObj>
          </a:graphicData>
        </a:graphic>
      </p:graphicFrame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1068388" y="427038"/>
          <a:ext cx="7113587" cy="5189537"/>
        </p:xfrm>
        <a:graphic>
          <a:graphicData uri="http://schemas.openxmlformats.org/presentationml/2006/ole">
            <p:oleObj spid="_x0000_s26626" name="Document" r:id="rId3" imgW="9196975" imgH="6712050" progId="Word.Document.8">
              <p:embed/>
            </p:oleObj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95</TotalTime>
  <Words>0</Words>
  <PresentationFormat>Экран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Бумажная</vt:lpstr>
      <vt:lpstr>Document</vt:lpstr>
      <vt:lpstr>Документ Microsoft Office Word 97 - 2003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Pc</cp:lastModifiedBy>
  <cp:revision>24</cp:revision>
  <dcterms:created xsi:type="dcterms:W3CDTF">2017-03-01T05:06:29Z</dcterms:created>
  <dcterms:modified xsi:type="dcterms:W3CDTF">2019-02-20T15:04:09Z</dcterms:modified>
</cp:coreProperties>
</file>