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20.02.2019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20.02.2019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20.02.2019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20.02.2019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20.02.2019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Microsoft_Office_Word_97_-_20031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Microsoft_Office_Word_97_-_20032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Microsoft_Office_Word_97_-_20033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Microsoft_Office_Word_97_-_20034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____Microsoft_Office_Word_97_-_20035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938213" y="1068388"/>
          <a:ext cx="6888162" cy="5024437"/>
        </p:xfrm>
        <a:graphic>
          <a:graphicData uri="http://schemas.openxmlformats.org/presentationml/2006/ole">
            <p:oleObj spid="_x0000_s1026" name="Document" r:id="rId3" imgW="9206328" imgH="6724638" progId="Word.Document.8">
              <p:embed/>
            </p:oleObj>
          </a:graphicData>
        </a:graphic>
      </p:graphicFrame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928662" y="714356"/>
          <a:ext cx="7329092" cy="5357850"/>
        </p:xfrm>
        <a:graphic>
          <a:graphicData uri="http://schemas.openxmlformats.org/presentationml/2006/ole">
            <p:oleObj spid="_x0000_s2050" name="Document" r:id="rId3" imgW="9717111" imgH="6629327" progId="Word.Document.8">
              <p:embed/>
            </p:oleObj>
          </a:graphicData>
        </a:graphic>
      </p:graphicFrame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1071538" y="428604"/>
          <a:ext cx="7157210" cy="5500726"/>
        </p:xfrm>
        <a:graphic>
          <a:graphicData uri="http://schemas.openxmlformats.org/presentationml/2006/ole">
            <p:oleObj spid="_x0000_s3074" name="Document" r:id="rId3" imgW="9244457" imgH="6742981" progId="Word.Document.8">
              <p:embed/>
            </p:oleObj>
          </a:graphicData>
        </a:graphic>
      </p:graphicFrame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714348" y="500042"/>
          <a:ext cx="7657276" cy="5586386"/>
        </p:xfrm>
        <a:graphic>
          <a:graphicData uri="http://schemas.openxmlformats.org/presentationml/2006/ole">
            <p:oleObj spid="_x0000_s4098" name="Document" r:id="rId3" imgW="9234744" imgH="6742981" progId="Word.Document.8">
              <p:embed/>
            </p:oleObj>
          </a:graphicData>
        </a:graphic>
      </p:graphicFrame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571472" y="357166"/>
          <a:ext cx="8088277" cy="5929354"/>
        </p:xfrm>
        <a:graphic>
          <a:graphicData uri="http://schemas.openxmlformats.org/presentationml/2006/ole">
            <p:oleObj spid="_x0000_s5122" name="Document" r:id="rId3" imgW="9244457" imgH="6724638" progId="Word.Document.8">
              <p:embed/>
            </p:oleObj>
          </a:graphicData>
        </a:graphic>
      </p:graphicFrame>
    </p:spTree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9</TotalTime>
  <Words>0</Words>
  <PresentationFormat>Экран (4:3)</PresentationFormat>
  <Paragraphs>0</Paragraphs>
  <Slides>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5</vt:i4>
      </vt:variant>
    </vt:vector>
  </HeadingPairs>
  <TitlesOfParts>
    <vt:vector size="8" baseType="lpstr">
      <vt:lpstr>Бумажная</vt:lpstr>
      <vt:lpstr>Документ Microsoft Office Word 97 - 2003</vt:lpstr>
      <vt:lpstr>Document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Home</dc:creator>
  <cp:lastModifiedBy>Pc</cp:lastModifiedBy>
  <cp:revision>5</cp:revision>
  <dcterms:created xsi:type="dcterms:W3CDTF">2017-03-01T05:06:29Z</dcterms:created>
  <dcterms:modified xsi:type="dcterms:W3CDTF">2019-02-20T06:38:43Z</dcterms:modified>
</cp:coreProperties>
</file>