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86" d="100"/>
          <a:sy n="8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c\Desktop\&#1076;&#1086;&#1082;&#1091;&#1084;&#1077;&#1085;&#1090;&#1099;%20&#1092;&#1080;&#1085;&#1072;&#1085;&#1089;&#1080;&#1089;&#1090;\&#1073;&#1102;&#1076;&#1078;&#1077;&#1090;%202020\&#1088;&#1077;&#1096;&#1077;&#1085;&#1080;&#1077;\&#1076;&#1080;&#1072;&#1075;&#1088;&#1072;&#1084;&#1084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[диаграмма.xlsx]Лист1!$B$3:$B$8</c:f>
              <c:strCache>
                <c:ptCount val="6"/>
                <c:pt idx="0">
                  <c:v>Налог на доходы физических лиц</c:v>
                </c:pt>
                <c:pt idx="1">
                  <c:v>Единый сельскохозяйстваенный налог</c:v>
                </c:pt>
                <c:pt idx="2">
                  <c:v>Налог на имущество</c:v>
                </c:pt>
                <c:pt idx="3">
                  <c:v>Земельный налог</c:v>
                </c:pt>
                <c:pt idx="4">
                  <c:v>Государственная пошлина</c:v>
                </c:pt>
                <c:pt idx="5">
                  <c:v>Доходы от сдачи в аренду</c:v>
                </c:pt>
              </c:strCache>
            </c:strRef>
          </c:cat>
          <c:val>
            <c:numRef>
              <c:f>[диаграмма.xlsx]Лист1!$C$3:$C$8</c:f>
              <c:numCache>
                <c:formatCode>General</c:formatCode>
                <c:ptCount val="6"/>
                <c:pt idx="0">
                  <c:v>1178.4000000000001</c:v>
                </c:pt>
                <c:pt idx="1">
                  <c:v>1919.9</c:v>
                </c:pt>
                <c:pt idx="2">
                  <c:v>124.3</c:v>
                </c:pt>
                <c:pt idx="3">
                  <c:v>2856.9</c:v>
                </c:pt>
                <c:pt idx="4">
                  <c:v>12.3</c:v>
                </c:pt>
                <c:pt idx="5">
                  <c:v>112.4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132086614173246"/>
          <c:y val="2.5474628171478584E-2"/>
          <c:w val="0.33201246719160138"/>
          <c:h val="0.94905074365704289"/>
        </c:manualLayout>
      </c:layout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DA5F9-B465-49E2-B06A-FCC9E72507DD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8BDAB-FF93-4A0A-ABF5-C78EB6838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8BDAB-FF93-4A0A-ABF5-C78EB68387B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8BDAB-FF93-4A0A-ABF5-C78EB68387B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____Microsoft_Office_Word_97_-_2003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____Microsoft_Office_Word_97_-_20033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_________Microsoft_Office_Word_97_-_20035.doc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14348" y="500042"/>
            <a:ext cx="7972452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7038" y="427038"/>
          <a:ext cx="8134350" cy="5962650"/>
        </p:xfrm>
        <a:graphic>
          <a:graphicData uri="http://schemas.openxmlformats.org/presentationml/2006/ole">
            <p:oleObj spid="_x0000_s1027" name="Document" r:id="rId3" imgW="9187263" imgH="6739744" progId="Word.Document.8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427038" y="344488"/>
          <a:ext cx="8597900" cy="5973762"/>
        </p:xfrm>
        <a:graphic>
          <a:graphicData uri="http://schemas.openxmlformats.org/presentationml/2006/ole">
            <p:oleObj spid="_x0000_s14338" name="Document" r:id="rId4" imgW="9717111" imgH="6742981" progId="Word.Document.8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55600" y="427038"/>
          <a:ext cx="8729663" cy="5891212"/>
        </p:xfrm>
        <a:graphic>
          <a:graphicData uri="http://schemas.openxmlformats.org/presentationml/2006/ole">
            <p:oleObj spid="_x0000_s15362" name="Document" r:id="rId4" imgW="10614182" imgH="7162299" progId="Word.Document.8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2357422" y="1462137"/>
          <a:ext cx="6656403" cy="5176788"/>
        </p:xfrm>
        <a:graphic>
          <a:graphicData uri="http://schemas.openxmlformats.org/presentationml/2006/ole">
            <p:oleObj spid="_x0000_s16386" name="Document" r:id="rId3" imgW="8500324" imgH="6593908" progId="Word.Document.8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855663" y="214313"/>
          <a:ext cx="7742237" cy="6589712"/>
        </p:xfrm>
        <a:graphic>
          <a:graphicData uri="http://schemas.openxmlformats.org/presentationml/2006/ole">
            <p:oleObj spid="_x0000_s16387" name="Document" r:id="rId4" imgW="7765146" imgH="661140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Структура собственных доходов бюджета Манычского сельского поселения на 2019 год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103</TotalTime>
  <Words>12</Words>
  <PresentationFormat>Экран (4:3)</PresentationFormat>
  <Paragraphs>4</Paragraphs>
  <Slides>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Метро</vt:lpstr>
      <vt:lpstr>Document</vt:lpstr>
      <vt:lpstr>Слайд 1</vt:lpstr>
      <vt:lpstr>Слайд 2</vt:lpstr>
      <vt:lpstr>Слайд 3</vt:lpstr>
      <vt:lpstr>Слайд 4</vt:lpstr>
      <vt:lpstr>Структура собственных доходов бюджета Манычского сельского поселения на 2019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Pc</cp:lastModifiedBy>
  <cp:revision>24</cp:revision>
  <dcterms:created xsi:type="dcterms:W3CDTF">2017-02-28T08:42:37Z</dcterms:created>
  <dcterms:modified xsi:type="dcterms:W3CDTF">2020-02-07T08:24:37Z</dcterms:modified>
</cp:coreProperties>
</file>