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&#1076;&#1086;&#1082;&#1091;&#1084;&#1077;&#1085;&#1090;&#1099;%20&#1092;&#1080;&#1085;&#1072;&#1085;&#1089;&#1080;&#1089;&#1090;\&#1073;&#1102;&#1076;&#1078;&#1077;&#1090;%202019\&#1088;&#1077;&#1096;&#1077;&#1085;&#1080;&#1077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38213" y="1068388"/>
          <a:ext cx="6864350" cy="5011737"/>
        </p:xfrm>
        <a:graphic>
          <a:graphicData uri="http://schemas.openxmlformats.org/presentationml/2006/ole">
            <p:oleObj spid="_x0000_s1026" name="Document" r:id="rId3" imgW="9177911" imgH="6705576" progId="Word.Document.8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10537" cy="5972175"/>
        </p:xfrm>
        <a:graphic>
          <a:graphicData uri="http://schemas.openxmlformats.org/presentationml/2006/ole">
            <p:oleObj spid="_x0000_s27650" name="Document" r:id="rId3" imgW="9168199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277225" cy="5830888"/>
        </p:xfrm>
        <a:graphic>
          <a:graphicData uri="http://schemas.openxmlformats.org/presentationml/2006/ole">
            <p:oleObj spid="_x0000_s28674" name="Document" r:id="rId3" imgW="9791974" imgH="688764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5513" y="712788"/>
          <a:ext cx="7031037" cy="4868862"/>
        </p:xfrm>
        <a:graphic>
          <a:graphicData uri="http://schemas.openxmlformats.org/presentationml/2006/ole">
            <p:oleObj spid="_x0000_s2050" name="Document" r:id="rId3" imgW="9717111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8388" y="427038"/>
          <a:ext cx="7113587" cy="5189537"/>
        </p:xfrm>
        <a:graphic>
          <a:graphicData uri="http://schemas.openxmlformats.org/presentationml/2006/ole">
            <p:oleObj spid="_x0000_s3074" name="Document" r:id="rId3" imgW="9196975" imgH="6712050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34350" cy="5972175"/>
        </p:xfrm>
        <a:graphic>
          <a:graphicData uri="http://schemas.openxmlformats.org/presentationml/2006/ole">
            <p:oleObj spid="_x0000_s4098" name="Document" r:id="rId3" imgW="9187263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55600"/>
          <a:ext cx="8027987" cy="5843588"/>
        </p:xfrm>
        <a:graphic>
          <a:graphicData uri="http://schemas.openxmlformats.org/presentationml/2006/ole">
            <p:oleObj spid="_x0000_s5122" name="Document" r:id="rId3" imgW="9196975" imgH="6692987" progId="Word.Document.8">
              <p:embed/>
            </p:oleObj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113587" cy="5189537"/>
        </p:xfrm>
        <a:graphic>
          <a:graphicData uri="http://schemas.openxmlformats.org/presentationml/2006/ole">
            <p:oleObj spid="_x0000_s20484" name="Document" r:id="rId3" imgW="9196975" imgH="6712050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10537" cy="5972175"/>
        </p:xfrm>
        <a:graphic>
          <a:graphicData uri="http://schemas.openxmlformats.org/presentationml/2006/ole">
            <p:oleObj spid="_x0000_s22530" name="Document" r:id="rId3" imgW="9168199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383587" cy="5878513"/>
        </p:xfrm>
        <a:graphic>
          <a:graphicData uri="http://schemas.openxmlformats.org/presentationml/2006/ole">
            <p:oleObj spid="_x0000_s23554" name="Document" r:id="rId3" imgW="9777484" imgH="688764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102475" cy="5178425"/>
        </p:xfrm>
        <a:graphic>
          <a:graphicData uri="http://schemas.openxmlformats.org/presentationml/2006/ole">
            <p:oleObj spid="_x0000_s26626" name="Document" r:id="rId3" imgW="9187263" imgH="6705576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Бумажная</vt:lpstr>
      <vt:lpstr>Document</vt:lpstr>
      <vt:lpstr>Документ Microsoft Office Word 97 - 2003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Pc</cp:lastModifiedBy>
  <cp:revision>28</cp:revision>
  <dcterms:created xsi:type="dcterms:W3CDTF">2017-03-01T05:06:29Z</dcterms:created>
  <dcterms:modified xsi:type="dcterms:W3CDTF">2020-02-07T08:41:43Z</dcterms:modified>
</cp:coreProperties>
</file>