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38213" y="1068388"/>
          <a:ext cx="6888162" cy="5024437"/>
        </p:xfrm>
        <a:graphic>
          <a:graphicData uri="http://schemas.openxmlformats.org/presentationml/2006/ole">
            <p:oleObj spid="_x0000_s1026" name="Document" r:id="rId3" imgW="9206328" imgH="6724638" progId="Word.Document.8">
              <p:embed/>
            </p:oleObj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28662" y="714356"/>
          <a:ext cx="7329092" cy="5357850"/>
        </p:xfrm>
        <a:graphic>
          <a:graphicData uri="http://schemas.openxmlformats.org/presentationml/2006/ole">
            <p:oleObj spid="_x0000_s2050" name="Document" r:id="rId3" imgW="9717111" imgH="6629327" progId="Word.Document.8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1538" y="428604"/>
          <a:ext cx="7157210" cy="5500726"/>
        </p:xfrm>
        <a:graphic>
          <a:graphicData uri="http://schemas.openxmlformats.org/presentationml/2006/ole">
            <p:oleObj spid="_x0000_s3074" name="Document" r:id="rId3" imgW="9244457" imgH="6742981" progId="Word.Document.8">
              <p:embed/>
            </p:oleObj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14348" y="500042"/>
          <a:ext cx="7657276" cy="5586386"/>
        </p:xfrm>
        <a:graphic>
          <a:graphicData uri="http://schemas.openxmlformats.org/presentationml/2006/ole">
            <p:oleObj spid="_x0000_s4098" name="Document" r:id="rId3" imgW="9234744" imgH="6742981" progId="Word.Document.8">
              <p:embed/>
            </p:oleObj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71472" y="357166"/>
          <a:ext cx="8088277" cy="5929354"/>
        </p:xfrm>
        <a:graphic>
          <a:graphicData uri="http://schemas.openxmlformats.org/presentationml/2006/ole">
            <p:oleObj spid="_x0000_s5122" name="Document" r:id="rId3" imgW="9244457" imgH="6724638" progId="Word.Document.8">
              <p:embed/>
            </p:oleObj>
          </a:graphicData>
        </a:graphic>
      </p:graphicFrame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Бумажная</vt:lpstr>
      <vt:lpstr>Документ Microsoft Office Word 97 - 2003</vt:lpstr>
      <vt:lpstr>Document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Pc</cp:lastModifiedBy>
  <cp:revision>5</cp:revision>
  <dcterms:created xsi:type="dcterms:W3CDTF">2017-03-01T05:06:29Z</dcterms:created>
  <dcterms:modified xsi:type="dcterms:W3CDTF">2019-02-20T06:38:43Z</dcterms:modified>
</cp:coreProperties>
</file>